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9507200" cy="146304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30" d="100"/>
          <a:sy n="30" d="100"/>
        </p:scale>
        <p:origin x="-1982" y="-470"/>
      </p:cViewPr>
      <p:guideLst>
        <p:guide orient="horz" pos="4608"/>
        <p:guide pos="61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0422879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at are the types of Elasticity of Demand? - Business Jargon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9507200" cy="1463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  <p:pic>
        <p:nvPicPr>
          <p:cNvPr id="1026" name="Picture 2" descr="What are the types of Elasticity of Demand? - Business Jarg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743200"/>
            <a:ext cx="13335000" cy="1036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Puttu Guruprasad</cp:lastModifiedBy>
  <cp:revision>1</cp:revision>
  <dcterms:created xsi:type="dcterms:W3CDTF">2023-12-01T04:56:39Z</dcterms:created>
  <dcterms:modified xsi:type="dcterms:W3CDTF">2023-12-01T05:00:39Z</dcterms:modified>
</cp:coreProperties>
</file>